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DFBAC6-7C31-4B38-A4F2-48F07E008782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1989D3-D0E1-40EB-A6F6-3D0973D5DBB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51648" cy="1828800"/>
          </a:xfrm>
        </p:spPr>
        <p:txBody>
          <a:bodyPr/>
          <a:lstStyle/>
          <a:p>
            <a:pPr algn="ctr"/>
            <a:r>
              <a:rPr lang="pl-PL" dirty="0" smtClean="0"/>
              <a:t>AKTYWNY SENIOR 55+</a:t>
            </a:r>
            <a:br>
              <a:rPr lang="pl-PL" dirty="0" smtClean="0"/>
            </a:br>
            <a:r>
              <a:rPr lang="pl-PL" dirty="0" smtClean="0"/>
              <a:t>W MIELNIE</a:t>
            </a:r>
            <a:endParaRPr lang="pl-PL" dirty="0"/>
          </a:p>
        </p:txBody>
      </p:sp>
      <p:pic>
        <p:nvPicPr>
          <p:cNvPr id="23554" name="Picture 2" descr="Plik:POL gmina Mielno COA 1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356992"/>
            <a:ext cx="2376264" cy="295800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Grupa </a:t>
            </a:r>
            <a:r>
              <a:rPr lang="pl-PL" dirty="0" smtClean="0"/>
              <a:t>pasjonatów </a:t>
            </a:r>
            <a:r>
              <a:rPr lang="pl-PL" dirty="0" smtClean="0"/>
              <a:t>w dziedzinie teatru, literatury, muzyki i filmu.</a:t>
            </a:r>
          </a:p>
          <a:p>
            <a:pPr>
              <a:buNone/>
            </a:pPr>
            <a:r>
              <a:rPr lang="pl-PL" dirty="0" smtClean="0"/>
              <a:t> W ramach spotkań organizowano wspólne wyjazdy do teatru, kina, filharmonii i </a:t>
            </a:r>
            <a:r>
              <a:rPr lang="pl-PL" dirty="0" smtClean="0"/>
              <a:t>muzeum. Odbyły się również spotkania z liderami środowiskowymi z rejonu Gminy Mielno. </a:t>
            </a:r>
            <a:r>
              <a:rPr lang="pl-PL" dirty="0" smtClean="0"/>
              <a:t>Uczestnicy grupy przygotowali projekt pt.: ”Bajka dla przedszkolaka”. Realizacja odbyła się w formie inscenizacji wierszy i bajek dla dzieci z Przedszkola w Mielnie</a:t>
            </a:r>
            <a:r>
              <a:rPr lang="pl-PL" dirty="0" smtClean="0"/>
              <a:t>. W przedstawieniu wykorzystano twórczość Jana Brzechwy i Juliana Tuwima.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64" y="980728"/>
            <a:ext cx="32698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240360" cy="242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17032"/>
            <a:ext cx="35504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17032"/>
            <a:ext cx="355305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65048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64367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3456384" cy="259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/>
          <a:lstStyle/>
          <a:p>
            <a:r>
              <a:rPr lang="pl-PL" dirty="0" smtClean="0"/>
              <a:t>Grupa kulinarna w której to uczestnicy pogłębiają wiedzę, dzielą się własnymi doświadczeniami i pomysłami na temat potraw, wypieków i dekoracji.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88843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3888432" cy="292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/>
          <a:lstStyle/>
          <a:p>
            <a:r>
              <a:rPr lang="pl-PL" dirty="0" smtClean="0"/>
              <a:t>Grupa rękodzieła artystycznego, która wykonuje stroiki i ozdoby, bierze udział w wystawach i konkursach, chętnie przekazuje własną wiedzę dzieciom i młodzieży na zajęciach w Placówkach Wsparcia Dziennego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Udział w projektach:</a:t>
            </a:r>
          </a:p>
          <a:p>
            <a:pPr>
              <a:buNone/>
            </a:pPr>
            <a:r>
              <a:rPr lang="pl-PL" dirty="0" smtClean="0"/>
              <a:t>„Zimowy szalik – kluczem do łączenia pokoleń” realizowany był w okresie ferii zimowych w 2011 roku. Uczestnikami projektu było 35 dzieci z placówek wsparcia dziennego „Rybacówka” w Unieściu i „Akwarium” w Mielnie oraz 12 osób starszych, niepełnosprawnych, członków Centrum Aktywnego Seniora w Mielnie przy </a:t>
            </a:r>
            <a:r>
              <a:rPr lang="pl-PL" dirty="0" err="1" smtClean="0"/>
              <a:t>GOPS</a:t>
            </a:r>
            <a:r>
              <a:rPr lang="pl-PL" dirty="0" smtClean="0"/>
              <a:t> w Mielnie-Unieściu. </a:t>
            </a:r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r>
              <a:rPr lang="pl-PL" i="1" dirty="0" smtClean="0"/>
              <a:t>Projekt został nagrodzony w ramach konkursu organizowanego przez Senat RP „Samorząd przyjazny edukacji osób starszych i integracji międzypokoleniowej”, a nagroda wręczona przez Senatora Piotra Zientarskiego.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124744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3284984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Ponadto seniorzy wzięli udział w projektach:</a:t>
            </a:r>
          </a:p>
          <a:p>
            <a:pPr>
              <a:buNone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„Zacznijmy od początku”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„Poznajmy się – razem będzie łatwiej”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„Moje spotkanie z osobą niepełnosprawną”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„Świetlica – Dzieci – Praca”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„Pokaż co masz na strychu – wystawa staroci”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„Razem możemy więcej</a:t>
            </a:r>
            <a:r>
              <a:rPr lang="pl-PL" dirty="0" smtClean="0"/>
              <a:t>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„W stronę prawdy o przemocy domowej – KROK PIERWSZY”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„Świetlica w Mielnie i Unieściu miejscem odkrycia dziecięcych talentów i pracy z pasją”</a:t>
            </a:r>
            <a:endParaRPr lang="pl-PL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Nagroda za wybitne osiągnięcia na rzecz drugiego człowieka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132856"/>
            <a:ext cx="5328592" cy="489654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dirty="0" smtClean="0"/>
              <a:t>22 Listopada odbyły się wojewódzkie obchody Dnia Pracownika Socjalnego.</a:t>
            </a:r>
          </a:p>
          <a:p>
            <a:pPr algn="ctr"/>
            <a:endParaRPr lang="pl-PL" dirty="0" smtClean="0"/>
          </a:p>
          <a:p>
            <a:pPr algn="ctr">
              <a:buNone/>
            </a:pPr>
            <a:r>
              <a:rPr lang="pl-PL" dirty="0" smtClean="0"/>
              <a:t>Odznaczenia, statuetki, odznaki i wyróżnienia wręczyli wicewojewoda Ryszard </a:t>
            </a:r>
            <a:r>
              <a:rPr lang="pl-PL" dirty="0" err="1" smtClean="0"/>
              <a:t>Mićko</a:t>
            </a:r>
            <a:r>
              <a:rPr lang="pl-PL" dirty="0" smtClean="0"/>
              <a:t> i marszałek województwa Olgierd </a:t>
            </a:r>
            <a:r>
              <a:rPr lang="pl-PL" dirty="0" err="1" smtClean="0"/>
              <a:t>Geblewicz</a:t>
            </a:r>
            <a:r>
              <a:rPr lang="pl-PL" dirty="0" smtClean="0"/>
              <a:t>. Wyjątkowa uroczystość skierowana do przedstawicieli wszystkich służb pomocy i integracji społecznej z województwa zachodniopomorskiego odbyła się w Teatrze Polskim w Szczecinie.</a:t>
            </a:r>
          </a:p>
          <a:p>
            <a:pPr algn="ctr"/>
            <a:endParaRPr lang="pl-PL" dirty="0" smtClean="0"/>
          </a:p>
          <a:p>
            <a:pPr algn="ctr">
              <a:buNone/>
            </a:pPr>
            <a:r>
              <a:rPr lang="pl-PL" dirty="0" smtClean="0"/>
              <a:t>Statuetką dla Pracowników Służb Społecznych Województwa Zachodniopomorskiego za wybitne osiągnięcia na rzecz drugiego człowieka uhonorowano Gminny Ośrodek Pomocy Społecznej w Mielnie-Unieściu w kategorii „Animator Działający na Rzecz Środowiska Lokalnego”.</a:t>
            </a:r>
          </a:p>
        </p:txBody>
      </p:sp>
      <p:pic>
        <p:nvPicPr>
          <p:cNvPr id="2050" name="Picture 2" descr="C:\1\CAM0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334837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1\i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980729"/>
            <a:ext cx="3954206" cy="2592288"/>
          </a:xfrm>
          <a:prstGeom prst="rect">
            <a:avLst/>
          </a:prstGeom>
          <a:noFill/>
        </p:spPr>
      </p:pic>
      <p:pic>
        <p:nvPicPr>
          <p:cNvPr id="3075" name="Picture 3" descr="C:\1\CAM0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464496" cy="3348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Wychodząc naprzeciw potrzebom osób starszych Gminny Ośrodek Pomocy Społecznej w Mielnie-Unieściu w kwietniu 2010 roku utworzył Centrum Aktywnego Seniora, w  skład którego weszły dobrze już działające 4 Kluby Seniora (w Mielenku, Gąskach, Sarbinowie i Unieściu) oraz nowo powstały Klub Seniora w </a:t>
            </a:r>
            <a:r>
              <a:rPr lang="pl-PL" dirty="0" smtClean="0"/>
              <a:t>Mielnie.</a:t>
            </a:r>
          </a:p>
          <a:p>
            <a:pPr algn="ctr">
              <a:buNone/>
            </a:pPr>
            <a:r>
              <a:rPr lang="pl-PL" dirty="0" smtClean="0"/>
              <a:t>Wraz </a:t>
            </a:r>
            <a:r>
              <a:rPr lang="pl-PL" dirty="0" smtClean="0"/>
              <a:t>z rozwojem Centrum </a:t>
            </a:r>
            <a:r>
              <a:rPr lang="pl-PL" dirty="0" smtClean="0"/>
              <a:t>członkowie klubów seniora zaangażowali się </a:t>
            </a:r>
            <a:r>
              <a:rPr lang="pl-PL" dirty="0" smtClean="0"/>
              <a:t>we wspólne sprawy innych mieszkańców Gminy.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Dziękujemy za udział w prezentacji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914" y="2420888"/>
            <a:ext cx="3965302" cy="39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Wszystkie działania, programy i projekty z wybraną społecznością lokalną realizowane były etapami. Rozpoczęło się od spotkań i organizowania grup edukacyjnych poprzez tworzenie i realizację programów i projektów,  aż do usamodzielnienia czyli powstania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Stowarzyszenia Klub Seniora  „Bursztyn” w Mielnie</a:t>
            </a:r>
            <a:endParaRPr lang="pl-PL" b="1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Powstawanie grup edukacyjnych:</a:t>
            </a:r>
          </a:p>
          <a:p>
            <a:pPr>
              <a:buNone/>
            </a:pPr>
            <a:r>
              <a:rPr lang="pl-PL" dirty="0" smtClean="0"/>
              <a:t>Grupa </a:t>
            </a:r>
            <a:r>
              <a:rPr lang="pl-PL" dirty="0" smtClean="0"/>
              <a:t>edukacyjna</a:t>
            </a:r>
            <a:r>
              <a:rPr lang="pl-PL" dirty="0" smtClean="0"/>
              <a:t>. Program </a:t>
            </a:r>
            <a:r>
              <a:rPr lang="pl-PL" dirty="0" smtClean="0"/>
              <a:t>pt.: „</a:t>
            </a:r>
            <a:r>
              <a:rPr lang="pl-PL" dirty="0" smtClean="0"/>
              <a:t>Kiedy pamięć płata figla</a:t>
            </a:r>
            <a:r>
              <a:rPr lang="pl-PL" dirty="0" smtClean="0"/>
              <a:t>” obejmował </a:t>
            </a:r>
            <a:r>
              <a:rPr lang="pl-PL" dirty="0" smtClean="0"/>
              <a:t>cykl spotkań ze </a:t>
            </a:r>
            <a:r>
              <a:rPr lang="pl-PL" dirty="0" smtClean="0"/>
              <a:t>specjalistami</a:t>
            </a:r>
            <a:r>
              <a:rPr lang="pl-PL" dirty="0" smtClean="0"/>
              <a:t>, </a:t>
            </a:r>
            <a:r>
              <a:rPr lang="pl-PL" dirty="0" smtClean="0"/>
              <a:t>np.: psychologiem, socjologiem, terapeutą rodzinnym, ratownikiem </a:t>
            </a:r>
            <a:r>
              <a:rPr lang="pl-PL" dirty="0" smtClean="0"/>
              <a:t>medycznym i liderami środowiskowymi. </a:t>
            </a:r>
            <a:r>
              <a:rPr lang="pl-PL" dirty="0" smtClean="0"/>
              <a:t>Celem programu była aktywizacja i integracja osób starszych oraz ich reintegracja społeczna. Uczestnicy zaangażowali się w system działań edukacyjnych, co rozbudziło ich zainteresowania oraz rozwinęło umiejętności indywidualne.</a:t>
            </a:r>
          </a:p>
          <a:p>
            <a:pPr>
              <a:buNone/>
            </a:pPr>
            <a:r>
              <a:rPr lang="pl-PL" dirty="0" smtClean="0"/>
              <a:t>Spotkania </a:t>
            </a:r>
            <a:r>
              <a:rPr lang="pl-PL" dirty="0" smtClean="0"/>
              <a:t>odbywały </a:t>
            </a:r>
            <a:r>
              <a:rPr lang="pl-PL" dirty="0" smtClean="0"/>
              <a:t>się 2 raz w </a:t>
            </a:r>
            <a:r>
              <a:rPr lang="pl-PL" dirty="0" smtClean="0"/>
              <a:t>miesiącu i cieszyły się dużą popularnością i </a:t>
            </a:r>
            <a:r>
              <a:rPr lang="pl-PL" dirty="0" smtClean="0"/>
              <a:t>zainteresowaniem.</a:t>
            </a:r>
            <a:endParaRPr lang="pl-PL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55573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600400" cy="269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744416" cy="280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744416" cy="280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484619" cy="26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484619" cy="26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933056"/>
            <a:ext cx="3528392" cy="264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33056"/>
            <a:ext cx="35537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Grupa </a:t>
            </a:r>
            <a:r>
              <a:rPr lang="pl-PL" dirty="0" smtClean="0"/>
              <a:t>turystyczno-krajoznawcza pod hasłem „Poznajemy najpiękniejsze zakątki Polski”.</a:t>
            </a:r>
          </a:p>
          <a:p>
            <a:pPr>
              <a:buNone/>
            </a:pPr>
            <a:r>
              <a:rPr lang="pl-PL" dirty="0" smtClean="0"/>
              <a:t>W ramach spotkań tematycznych organizowano szkolenie w zakresie poruszania się w świecie </a:t>
            </a:r>
            <a:r>
              <a:rPr lang="pl-PL" dirty="0" err="1" smtClean="0"/>
              <a:t>internetu</a:t>
            </a:r>
            <a:r>
              <a:rPr lang="pl-PL" dirty="0" smtClean="0"/>
              <a:t>, spotkania z pasjonatami i lokalnymi liderami zajmującymi się różnorodnymi formami sportu i rekreacji </a:t>
            </a:r>
            <a:r>
              <a:rPr lang="pl-PL" dirty="0" smtClean="0"/>
              <a:t>(tj. żeglarstwo, kajakarstwo, kolarstwo, wędrówki piesze).</a:t>
            </a:r>
          </a:p>
          <a:p>
            <a:pPr>
              <a:buNone/>
            </a:pPr>
            <a:r>
              <a:rPr lang="pl-PL" dirty="0" smtClean="0"/>
              <a:t>Za</a:t>
            </a:r>
            <a:r>
              <a:rPr lang="pl-PL" dirty="0" smtClean="0"/>
              <a:t>planowano </a:t>
            </a:r>
            <a:r>
              <a:rPr lang="pl-PL" dirty="0" smtClean="0"/>
              <a:t>i realizowano </a:t>
            </a:r>
            <a:r>
              <a:rPr lang="pl-PL" dirty="0" smtClean="0"/>
              <a:t>6 wyjazdów integracyjnych (Międzyzdroje, Kołobrzeg, Polanów-Krąg, Toruń-Licheń, Wilno-Augustów).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:\Imprezy okolicz\akademia komputerowa\akademia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827584" y="37170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Zajęcia internetowe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3456384" cy="258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5220072" y="37890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Wyjazd do Lichenia</a:t>
            </a:r>
            <a:endParaRPr lang="pl-PL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221088"/>
            <a:ext cx="3312368" cy="248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ole tekstowe 10"/>
          <p:cNvSpPr txBox="1"/>
          <p:nvPr/>
        </p:nvSpPr>
        <p:spPr>
          <a:xfrm>
            <a:off x="4788024" y="53012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Wyjazd do Szymbarku</a:t>
            </a:r>
            <a:endParaRPr lang="pl-P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528392" cy="264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4067944" y="22048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Wizyta w Międzyzdrojach</a:t>
            </a:r>
            <a:endParaRPr lang="pl-PL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6"/>
            <a:ext cx="3384376" cy="25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2123728" y="501317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Wycieczka do Kołobrzegu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</TotalTime>
  <Words>666</Words>
  <Application>Microsoft Office PowerPoint</Application>
  <PresentationFormat>Pokaz na ekranie (4:3)</PresentationFormat>
  <Paragraphs>46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Przepływ</vt:lpstr>
      <vt:lpstr>AKTYWNY SENIOR 55+ W MIELNIE</vt:lpstr>
      <vt:lpstr>Slajd 2</vt:lpstr>
      <vt:lpstr>Slajd 3</vt:lpstr>
      <vt:lpstr>Etapy projektu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Etapy projektu</vt:lpstr>
      <vt:lpstr>Slajd 16</vt:lpstr>
      <vt:lpstr>Etapy projektu</vt:lpstr>
      <vt:lpstr>Nagroda za wybitne osiągnięcia na rzecz drugiego człowieka</vt:lpstr>
      <vt:lpstr>Slajd 19</vt:lpstr>
      <vt:lpstr>Dziękujemy za udział w prezentacji</vt:lpstr>
    </vt:vector>
  </TitlesOfParts>
  <Company>Ministerstwo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AKTYWNY SENIOR 55+ W MIELNIE</dc:title>
  <dc:creator>MEN</dc:creator>
  <cp:lastModifiedBy>MEN</cp:lastModifiedBy>
  <cp:revision>22</cp:revision>
  <dcterms:created xsi:type="dcterms:W3CDTF">2013-11-27T10:36:05Z</dcterms:created>
  <dcterms:modified xsi:type="dcterms:W3CDTF">2013-11-27T13:36:58Z</dcterms:modified>
</cp:coreProperties>
</file>